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5E6C-23C4-4170-95C4-5C7875887A2B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6807-6FD5-4F6C-8A2A-108B4DE5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08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5E6C-23C4-4170-95C4-5C7875887A2B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6807-6FD5-4F6C-8A2A-108B4DE5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470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5E6C-23C4-4170-95C4-5C7875887A2B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6807-6FD5-4F6C-8A2A-108B4DE5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4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5E6C-23C4-4170-95C4-5C7875887A2B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6807-6FD5-4F6C-8A2A-108B4DE5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46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5E6C-23C4-4170-95C4-5C7875887A2B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6807-6FD5-4F6C-8A2A-108B4DE5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95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5E6C-23C4-4170-95C4-5C7875887A2B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6807-6FD5-4F6C-8A2A-108B4DE5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8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5E6C-23C4-4170-95C4-5C7875887A2B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6807-6FD5-4F6C-8A2A-108B4DE5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44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5E6C-23C4-4170-95C4-5C7875887A2B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6807-6FD5-4F6C-8A2A-108B4DE5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147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5E6C-23C4-4170-95C4-5C7875887A2B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6807-6FD5-4F6C-8A2A-108B4DE5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73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5E6C-23C4-4170-95C4-5C7875887A2B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6807-6FD5-4F6C-8A2A-108B4DE5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929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5E6C-23C4-4170-95C4-5C7875887A2B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6807-6FD5-4F6C-8A2A-108B4DE5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45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C5E6C-23C4-4170-95C4-5C7875887A2B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56807-6FD5-4F6C-8A2A-108B4DE5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98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drive.google.com/file/d/1fslfpEvhmARes1szk7ErOLtPfTp4d7-C/view" TargetMode="Externa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.wdp"/><Relationship Id="rId7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95111" l="1778" r="98667">
                        <a14:foregroundMark x1="14667" y1="61778" x2="14667" y2="61778"/>
                        <a14:foregroundMark x1="18667" y1="60889" x2="18667" y2="60889"/>
                        <a14:foregroundMark x1="86667" y1="60889" x2="86667" y2="60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13937" y="50800"/>
            <a:ext cx="2143125" cy="2143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" t="13894" r="25505" b="64996"/>
          <a:stretch/>
        </p:blipFill>
        <p:spPr>
          <a:xfrm>
            <a:off x="6053474" y="4867869"/>
            <a:ext cx="6003588" cy="1066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53474" y="5934670"/>
            <a:ext cx="6138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https://drive.google.com/file/d/1fslfpEvhmARes1szk7ErOLtPfTp4d7-C/view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206" y="266619"/>
            <a:ext cx="7215187" cy="42381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837" y="5093984"/>
            <a:ext cx="4678363" cy="12274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77200" y="2844800"/>
            <a:ext cx="356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інформація про документ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961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96444" l="889" r="99111">
                        <a14:foregroundMark x1="51111" y1="79111" x2="51111" y2="79111"/>
                        <a14:foregroundMark x1="76889" y1="65333" x2="76889" y2="65333"/>
                        <a14:foregroundMark x1="86667" y1="60889" x2="86667" y2="60889"/>
                        <a14:foregroundMark x1="17333" y1="59111" x2="17333" y2="59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2037" y="0"/>
            <a:ext cx="2143125" cy="2143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0" r="1454"/>
          <a:stretch/>
        </p:blipFill>
        <p:spPr>
          <a:xfrm>
            <a:off x="673103" y="116520"/>
            <a:ext cx="8674099" cy="42722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4" t="12996" r="31187" b="63648"/>
          <a:stretch/>
        </p:blipFill>
        <p:spPr>
          <a:xfrm>
            <a:off x="254002" y="4908546"/>
            <a:ext cx="4635499" cy="1651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9950" y="4417836"/>
            <a:ext cx="6769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системою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антиплагіат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4500" y="5272382"/>
            <a:ext cx="6159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https://edu.tatar.ru/tukaj/kr-pole/sch/CurriculaAndEduPrograms/CurriculaAndEduPrograms/EduPrograms/page731430.htm/page731450.htm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371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96444" l="889" r="99111">
                        <a14:foregroundMark x1="51111" y1="79111" x2="51111" y2="79111"/>
                        <a14:foregroundMark x1="76889" y1="65333" x2="76889" y2="65333"/>
                        <a14:foregroundMark x1="86667" y1="60889" x2="86667" y2="60889"/>
                        <a14:foregroundMark x1="17333" y1="59111" x2="17333" y2="59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2037" y="0"/>
            <a:ext cx="2143125" cy="21431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7854"/>
          <a:stretch/>
        </p:blipFill>
        <p:spPr>
          <a:xfrm>
            <a:off x="365610" y="241300"/>
            <a:ext cx="8939295" cy="2857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934" y="3883779"/>
            <a:ext cx="9816864" cy="1833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1800" y="3251200"/>
            <a:ext cx="886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описанні однієї і тієї ж теми використовується і слово «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і слово «ст.»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53628" y="5980590"/>
            <a:ext cx="10657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переліку термінів, використовуються лапки, хоч вони не потрібні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510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96444" l="889" r="99111">
                        <a14:foregroundMark x1="51111" y1="79111" x2="51111" y2="79111"/>
                        <a14:foregroundMark x1="76889" y1="65333" x2="76889" y2="65333"/>
                        <a14:foregroundMark x1="86667" y1="60889" x2="86667" y2="60889"/>
                        <a14:foregroundMark x1="17333" y1="59111" x2="17333" y2="59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2037" y="0"/>
            <a:ext cx="2143125" cy="21431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104964"/>
            <a:ext cx="7387037" cy="28863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1062" y="2991290"/>
            <a:ext cx="7404100" cy="371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07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96444" l="889" r="99111">
                        <a14:foregroundMark x1="51111" y1="79111" x2="51111" y2="79111"/>
                        <a14:foregroundMark x1="76889" y1="65333" x2="76889" y2="65333"/>
                        <a14:foregroundMark x1="86667" y1="60889" x2="86667" y2="60889"/>
                        <a14:foregroundMark x1="17333" y1="59111" x2="17333" y2="59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2037" y="0"/>
            <a:ext cx="2143125" cy="21431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263" y="3670300"/>
            <a:ext cx="8320237" cy="30368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66" y="106362"/>
            <a:ext cx="6951993" cy="347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2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96444" l="889" r="99111">
                        <a14:foregroundMark x1="51111" y1="79111" x2="51111" y2="79111"/>
                        <a14:foregroundMark x1="76889" y1="65333" x2="76889" y2="65333"/>
                        <a14:foregroundMark x1="86667" y1="60889" x2="86667" y2="60889"/>
                        <a14:foregroundMark x1="17333" y1="59111" x2="17333" y2="59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2037" y="0"/>
            <a:ext cx="2143125" cy="2143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0" y="588614"/>
            <a:ext cx="9533844" cy="1410047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299200" y="1689100"/>
            <a:ext cx="2082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00" y="2323505"/>
            <a:ext cx="9533844" cy="1034558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270000" y="2946400"/>
            <a:ext cx="18415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500" y="3829356"/>
            <a:ext cx="10356192" cy="94773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546600" y="4031758"/>
            <a:ext cx="24003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/>
          <a:srcRect l="478" r="1"/>
          <a:stretch/>
        </p:blipFill>
        <p:spPr>
          <a:xfrm>
            <a:off x="317500" y="5157301"/>
            <a:ext cx="10576438" cy="12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95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96444" l="889" r="99111">
                        <a14:foregroundMark x1="51111" y1="79111" x2="51111" y2="79111"/>
                        <a14:foregroundMark x1="76889" y1="65333" x2="76889" y2="65333"/>
                        <a14:foregroundMark x1="86667" y1="60889" x2="86667" y2="60889"/>
                        <a14:foregroundMark x1="17333" y1="59111" x2="17333" y2="59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2037" y="0"/>
            <a:ext cx="2143125" cy="21431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1" y="75322"/>
            <a:ext cx="8001000" cy="33171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3372" y="3392487"/>
            <a:ext cx="8508278" cy="333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76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96444" l="889" r="99111">
                        <a14:foregroundMark x1="51111" y1="79111" x2="51111" y2="79111"/>
                        <a14:foregroundMark x1="76889" y1="65333" x2="76889" y2="65333"/>
                        <a14:foregroundMark x1="86667" y1="60889" x2="86667" y2="60889"/>
                        <a14:foregroundMark x1="17333" y1="59111" x2="17333" y2="59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2037" y="0"/>
            <a:ext cx="2143125" cy="21431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59" y="1055501"/>
            <a:ext cx="5812872" cy="3984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859" y="312737"/>
            <a:ext cx="7922609" cy="387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952" y="1803330"/>
            <a:ext cx="4272440" cy="449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8887" y="1786378"/>
            <a:ext cx="4843257" cy="4497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5260" y="4394636"/>
            <a:ext cx="7064617" cy="4567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4246" y="2648665"/>
            <a:ext cx="6471404" cy="5000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0706" y="3504983"/>
            <a:ext cx="6597294" cy="53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51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96444" l="889" r="99111">
                        <a14:foregroundMark x1="51111" y1="79111" x2="51111" y2="79111"/>
                        <a14:foregroundMark x1="76889" y1="65333" x2="76889" y2="65333"/>
                        <a14:foregroundMark x1="86667" y1="60889" x2="86667" y2="60889"/>
                        <a14:foregroundMark x1="17333" y1="59111" x2="17333" y2="59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2037" y="0"/>
            <a:ext cx="2143125" cy="21431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884" y="452438"/>
            <a:ext cx="3768916" cy="3746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960952"/>
            <a:ext cx="5529263" cy="4297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t="13122"/>
          <a:stretch/>
        </p:blipFill>
        <p:spPr>
          <a:xfrm>
            <a:off x="242746" y="1622463"/>
            <a:ext cx="6110429" cy="419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0363" y="2273338"/>
            <a:ext cx="5229549" cy="4333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746" y="2938501"/>
            <a:ext cx="7034354" cy="4709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024" y="3641196"/>
            <a:ext cx="9955597" cy="278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4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42</Words>
  <Application>Microsoft Office PowerPoint</Application>
  <PresentationFormat>Широкоэкранный</PresentationFormat>
  <Paragraphs>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Valerius</dc:creator>
  <cp:lastModifiedBy>Valerius</cp:lastModifiedBy>
  <cp:revision>13</cp:revision>
  <dcterms:created xsi:type="dcterms:W3CDTF">2021-02-03T13:28:08Z</dcterms:created>
  <dcterms:modified xsi:type="dcterms:W3CDTF">2021-02-04T10:26:49Z</dcterms:modified>
</cp:coreProperties>
</file>